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8.jpeg" ContentType="image/jpeg"/>
  <Override PartName="/ppt/media/image7.jpeg" ContentType="image/jpeg"/>
  <Override PartName="/ppt/media/image6.png" ContentType="image/png"/>
  <Override PartName="/ppt/media/image10.jpeg" ContentType="image/jpeg"/>
  <Override PartName="/ppt/media/image5.png" ContentType="image/png"/>
  <Override PartName="/ppt/media/image4.png" ContentType="image/png"/>
  <Override PartName="/ppt/media/image9.jpeg" ContentType="image/jpeg"/>
  <Override PartName="/ppt/media/image3.png" ContentType="image/png"/>
  <Override PartName="/ppt/media/image2.png" ContentType="image/png"/>
  <Override PartName="/ppt/media/image1.png" ContentType="image/png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4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7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0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7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06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07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7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2160"/>
          </a:xfrm>
          <a:prstGeom prst="rect">
            <a:avLst/>
          </a:prstGeom>
        </p:spPr>
        <p:txBody>
          <a:bodyPr lIns="0" rIns="0" tIns="0" bIns="0" anchor="ctr"/>
          <a:p>
            <a:r>
              <a:rPr lang="en-US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28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-1667520" y="0"/>
            <a:ext cx="12457080" cy="7680600"/>
          </a:xfrm>
          <a:prstGeom prst="rect">
            <a:avLst/>
          </a:prstGeom>
          <a:ln>
            <a:noFill/>
          </a:ln>
        </p:spPr>
      </p:pic>
      <p:sp>
        <p:nvSpPr>
          <p:cNvPr id="109" name="CustomShape 1"/>
          <p:cNvSpPr/>
          <p:nvPr/>
        </p:nvSpPr>
        <p:spPr>
          <a:xfrm>
            <a:off x="365760" y="548640"/>
            <a:ext cx="3382920" cy="68000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4000">
                <a:solidFill>
                  <a:srgbClr val="ffffff"/>
                </a:solidFill>
                <a:latin typeface="Comic Sans MS"/>
              </a:rPr>
              <a:t>Le plus grand défi de l’amitié n’est pas de montrer nos défauts à un ami, c’est de lui faire voir les siens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-2194560" y="-450720"/>
            <a:ext cx="12301920" cy="8524800"/>
          </a:xfrm>
          <a:prstGeom prst="rect">
            <a:avLst/>
          </a:prstGeom>
          <a:ln>
            <a:noFill/>
          </a:ln>
        </p:spPr>
      </p:pic>
      <p:sp>
        <p:nvSpPr>
          <p:cNvPr id="111" name="CustomShape 1"/>
          <p:cNvSpPr/>
          <p:nvPr/>
        </p:nvSpPr>
        <p:spPr>
          <a:xfrm>
            <a:off x="7428240" y="365760"/>
            <a:ext cx="2651400" cy="6309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b="1" lang="en-US" sz="4000">
                <a:solidFill>
                  <a:srgbClr val="ffffff"/>
                </a:solidFill>
                <a:latin typeface="Comic Sans MS"/>
              </a:rPr>
              <a:t>L’amitié sans confiance, c’est une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en-US" sz="4000">
                <a:solidFill>
                  <a:srgbClr val="ffffff"/>
                </a:solidFill>
                <a:latin typeface="Comic Sans MS"/>
              </a:rPr>
              <a:t>fleur sans parfum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-91080" y="-457200"/>
            <a:ext cx="10789560" cy="8016840"/>
          </a:xfrm>
          <a:prstGeom prst="rect">
            <a:avLst/>
          </a:prstGeom>
          <a:ln>
            <a:noFill/>
          </a:ln>
        </p:spPr>
      </p:pic>
      <p:sp>
        <p:nvSpPr>
          <p:cNvPr id="113" name="CustomShape 1"/>
          <p:cNvSpPr/>
          <p:nvPr/>
        </p:nvSpPr>
        <p:spPr>
          <a:xfrm>
            <a:off x="365760" y="731520"/>
            <a:ext cx="4023360" cy="6857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b="1" lang="en-US" sz="4000">
                <a:solidFill>
                  <a:srgbClr val="000000"/>
                </a:solidFill>
                <a:latin typeface="Comic Sans MS"/>
              </a:rPr>
              <a:t>L’amitié ne s’apprend pas dans un livre: C’est l’instinct qui nous la fait découvrir !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-182880" y="-91080"/>
            <a:ext cx="10880640" cy="8503200"/>
          </a:xfrm>
          <a:prstGeom prst="rect">
            <a:avLst/>
          </a:prstGeom>
          <a:ln>
            <a:noFill/>
          </a:ln>
        </p:spPr>
      </p:pic>
      <p:sp>
        <p:nvSpPr>
          <p:cNvPr id="115" name="CustomShape 1"/>
          <p:cNvSpPr/>
          <p:nvPr/>
        </p:nvSpPr>
        <p:spPr>
          <a:xfrm>
            <a:off x="643320" y="-1308600"/>
            <a:ext cx="9071280" cy="5851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en-US" sz="4000">
                <a:solidFill>
                  <a:srgbClr val="ffffff"/>
                </a:solidFill>
                <a:latin typeface="Comic Sans MS"/>
              </a:rPr>
              <a:t>Les amis peuvent transformer les mauvais moments en bon souvenirs et les bons moments en souvenirs inoubliables</a:t>
            </a: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